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6"/>
  </p:normalViewPr>
  <p:slideViewPr>
    <p:cSldViewPr snapToGrid="0">
      <p:cViewPr varScale="1">
        <p:scale>
          <a:sx n="107" d="100"/>
          <a:sy n="107" d="100"/>
        </p:scale>
        <p:origin x="168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F6BDD6-0423-BFD2-08F3-C7DB1F92F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864" y="3958225"/>
            <a:ext cx="10698271" cy="1330586"/>
          </a:xfrm>
          <a:solidFill>
            <a:schemeClr val="bg1"/>
          </a:solidFill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F6405F1-86CE-0B53-661A-E32E71661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864" y="5396839"/>
            <a:ext cx="10698271" cy="591376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B578017-50AB-942A-ADCF-2EE582C8E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4.06.2026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3DF34C6-3EFE-FB2C-D8AA-A376E7A56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F77D846-786E-5DE9-CDC4-EBF48C99D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7754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08FA1A-E56F-8502-C320-D5C73477B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6E1EB7A-024F-D1EA-F76A-D1B4772FA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5D2DB88-D505-209F-37A7-50FBD62E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4.06.2026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407F286-6E41-B935-DE6D-C1DF3DADA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3BACB66-FC61-917A-1E07-B8C70569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473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A2A134E-1DA6-3C7F-462B-7D81219014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6C217D9-8120-2B35-9FA6-E4C96618F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580579E-2E84-388A-D91C-C3B709EF7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4.06.2026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01FBB14-ECB9-6857-F374-1ED791F39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211A609-01D6-F8EF-1A81-8BD4906E6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522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2C642B-487C-F6BF-87AB-4454D3D4A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FCE1BA-A86D-0F23-88F4-4172264FE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D295472-3D82-4BD2-917B-213E2E92B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4.06.2026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911020B-2515-8813-771C-923756C0B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42A6FF8-FF4F-7A7A-E985-A54581912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7910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A7F734-2AA1-C3FC-CAE1-3104099DA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CF70B94-F194-B69B-3EFE-3C0A26035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84080FC-8C44-D547-88F8-468E73A2B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4.06.2026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EC52A23-AABA-E931-F584-F5C905369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A4878E2-A3CA-2F17-44E9-5624EE22B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775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E7AC20-851C-1872-73A1-20F08A48B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872236-FE2F-28FF-4757-41C3B91ADA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42C0482-2F4F-526B-7CD7-C02F4C16C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5158C04-F260-D243-767A-49510929F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4.06.2026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6E5102D-3DAF-FF1A-EBF7-AF8A25974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568A37D-059A-36B1-6F86-B4A881EF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352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27F261-5531-49AC-71CA-A5BBF07F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264986F-60D2-7270-E202-89DA596FA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173AD37-D14B-6FDD-9206-05886F56A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F13BBA2-CF9E-82F2-5E30-32BCFEE8A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81CEC4F-F8AE-768D-DCB5-5DDBCA6EAF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96C7BB4-C818-2087-19E9-1E4729B5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4.06.2026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C728FC9-5ED6-000D-658B-53F31E36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0E6A99C-6446-1263-2C0B-189BE2E68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582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03D918-FB3F-D6EF-2674-3B19D1666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5260674-EFCD-988F-AEBB-AD9766123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4.06.2026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CCCED87-7263-1674-0756-87B984A50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7E34650-C0D4-5B9B-B08A-5F02C3871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551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7E94E28-C928-0C55-079B-2FCC8FE7C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4.06.2026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1AC587C-B1B4-9F34-E916-108ED1BB4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AF1606E-F5BF-EF0A-B38E-24FA799D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743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88D2A0-C8F2-5B01-7C86-7C62479FC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7FE103D-0E66-5CE1-2491-2D2F54872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5B29484-07D0-1FF1-4C65-EA7B4830C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C5523F5-5F49-A8CD-6F14-0991DBE8D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4.06.2026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9E88BBE-4E71-C0DF-77A3-568D4A21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24F1A41-30DA-9EEB-B45B-BCFF2F2E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816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99DB4E-E19D-B519-1DA2-38AA103FD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1BDB2A1-9364-9130-8ED5-51270CE3D7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069FEB6-4161-CA32-4462-F136F9405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A37BEAE-E495-025C-9B3C-AAF104C3A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4.06.2026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D4E3CCF-DBE4-B337-CE8C-B9CBB4184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0D387D8-4FB0-A1F1-301B-9BC090D9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414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75999D0-5973-C8A4-ED74-159B94D8B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23" y="1365337"/>
            <a:ext cx="11048999" cy="1085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B69B580-B995-7FD6-8032-8DC50881B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523" y="2450687"/>
            <a:ext cx="11048999" cy="3726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A4834BA-8FBF-0205-B6CD-D89FFFCE7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C1949F-EFA6-0F45-B4DD-81151DAF75EA}" type="datetimeFigureOut">
              <a:rPr lang="tr-TR" smtClean="0"/>
              <a:t>4.06.2026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54794BC-2BA0-0167-28C0-9A80EB86B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9925A0D-3668-3FB4-CC1C-9FA634FF5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43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F23DA3-6C7C-33F6-A325-D757E45640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79A79CB-3A58-E187-684F-ECB9B23FEC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4097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783F57-B14E-A32D-8198-9C8D8272B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89AA9D-1880-736C-48F5-7D3D16998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7470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Hasan Küçük</dc:creator>
  <cp:lastModifiedBy>Hasan Küçük</cp:lastModifiedBy>
  <cp:revision>6</cp:revision>
  <dcterms:created xsi:type="dcterms:W3CDTF">2025-07-09T13:56:20Z</dcterms:created>
  <dcterms:modified xsi:type="dcterms:W3CDTF">2026-06-04T13:03:38Z</dcterms:modified>
</cp:coreProperties>
</file>